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432240C-644E-4282-977F-69C48DE69A6C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66197AB-9655-40E0-BD94-24A1573895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240C-644E-4282-977F-69C48DE69A6C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97AB-9655-40E0-BD94-24A1573895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240C-644E-4282-977F-69C48DE69A6C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97AB-9655-40E0-BD94-24A1573895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240C-644E-4282-977F-69C48DE69A6C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97AB-9655-40E0-BD94-24A1573895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240C-644E-4282-977F-69C48DE69A6C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97AB-9655-40E0-BD94-24A1573895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240C-644E-4282-977F-69C48DE69A6C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97AB-9655-40E0-BD94-24A1573895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32240C-644E-4282-977F-69C48DE69A6C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66197AB-9655-40E0-BD94-24A15738953A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432240C-644E-4282-977F-69C48DE69A6C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66197AB-9655-40E0-BD94-24A1573895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240C-644E-4282-977F-69C48DE69A6C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97AB-9655-40E0-BD94-24A1573895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240C-644E-4282-977F-69C48DE69A6C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97AB-9655-40E0-BD94-24A1573895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240C-644E-4282-977F-69C48DE69A6C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97AB-9655-40E0-BD94-24A1573895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432240C-644E-4282-977F-69C48DE69A6C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66197AB-9655-40E0-BD94-24A15738953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052736"/>
            <a:ext cx="8352928" cy="259228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</a:bodyPr>
          <a:lstStyle/>
          <a:p>
            <a:pPr algn="ctr"/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КОНКУРС ЗНАТОКОВ</a:t>
            </a:r>
          </a:p>
          <a:p>
            <a:pPr algn="ctr"/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ПЕРИОДИЧЕСКОЙ</a:t>
            </a:r>
          </a:p>
          <a:p>
            <a:pPr algn="ctr"/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СИСТЕМЫ 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003809"/>
              </p:ext>
            </p:extLst>
          </p:nvPr>
        </p:nvGraphicFramePr>
        <p:xfrm>
          <a:off x="3203850" y="836713"/>
          <a:ext cx="5400600" cy="413728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40060"/>
                <a:gridCol w="540060"/>
                <a:gridCol w="540060"/>
                <a:gridCol w="540060"/>
                <a:gridCol w="540060"/>
                <a:gridCol w="540060"/>
                <a:gridCol w="540060"/>
                <a:gridCol w="540060"/>
                <a:gridCol w="540060"/>
                <a:gridCol w="540060"/>
              </a:tblGrid>
              <a:tr h="55238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1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</a:t>
                      </a:r>
                      <a:br>
                        <a:rPr lang="ru-RU" sz="2400" b="1" dirty="0" smtClean="0"/>
                      </a:br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2387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</a:t>
                      </a:r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523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</a:t>
                      </a:r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55238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</a:t>
                      </a:r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5238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</a:t>
                      </a:r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55238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7</a:t>
                      </a:r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548680"/>
            <a:ext cx="26869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КОНКУРС  №</a:t>
            </a:r>
            <a:r>
              <a:rPr lang="ru-RU" sz="2800" b="1" dirty="0" smtClean="0"/>
              <a:t> 1</a:t>
            </a:r>
            <a:endParaRPr lang="ru-RU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>
            <a:normAutofit/>
          </a:bodyPr>
          <a:lstStyle/>
          <a:p>
            <a:r>
              <a:rPr lang="uk-UA" b="1" i="1" u="sng" dirty="0" smtClean="0"/>
              <a:t>І команда.</a:t>
            </a:r>
          </a:p>
          <a:p>
            <a:pPr>
              <a:buNone/>
            </a:pPr>
            <a:r>
              <a:rPr lang="ru-RU" b="1" i="1" dirty="0" smtClean="0"/>
              <a:t>Элемент расположен в VII группе Периодической системы. Относительная молекулярная масса его высшего оксида 183. Найти элемент.</a:t>
            </a:r>
          </a:p>
          <a:p>
            <a:r>
              <a:rPr lang="uk-UA" b="1" i="1" dirty="0" smtClean="0"/>
              <a:t> </a:t>
            </a:r>
            <a:r>
              <a:rPr lang="uk-UA" b="1" i="1" u="sng" dirty="0" smtClean="0"/>
              <a:t>ІІ команда.</a:t>
            </a:r>
          </a:p>
          <a:p>
            <a:pPr>
              <a:buNone/>
            </a:pPr>
            <a:r>
              <a:rPr lang="ru-RU" b="1" i="1" dirty="0" smtClean="0"/>
              <a:t>Элемент образует летучее водородное соединение, относительная молекулярная масса которого равна 81. Элемент расположен в VI группе. Определите элемент.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156176" y="620688"/>
            <a:ext cx="2611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КОНКУРС № 2</a:t>
            </a:r>
            <a:endParaRPr lang="ru-RU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8686800" cy="5521800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1. Периодический закон был открыт в 1890</a:t>
            </a:r>
            <a:r>
              <a:rPr lang="ru-RU" b="1" i="1" u="sng" dirty="0" smtClean="0"/>
              <a:t> </a:t>
            </a:r>
            <a:r>
              <a:rPr lang="ru-RU" b="1" i="1" dirty="0" smtClean="0"/>
              <a:t>году.</a:t>
            </a:r>
          </a:p>
          <a:p>
            <a:r>
              <a:rPr lang="ru-RU" b="1" i="1" dirty="0" smtClean="0"/>
              <a:t>2. В периодической системе 7 периодов.</a:t>
            </a:r>
          </a:p>
          <a:p>
            <a:r>
              <a:rPr lang="ru-RU" b="1" i="1" dirty="0" smtClean="0"/>
              <a:t>3. У изотопов одного элемента одинаковая атомная масса.</a:t>
            </a:r>
          </a:p>
          <a:p>
            <a:r>
              <a:rPr lang="ru-RU" b="1" i="1" dirty="0" smtClean="0"/>
              <a:t>4. Каждая группа делится на главную и неглавную</a:t>
            </a:r>
            <a:r>
              <a:rPr lang="ru-RU" b="1" i="1" u="sng" dirty="0" smtClean="0"/>
              <a:t> </a:t>
            </a:r>
            <a:r>
              <a:rPr lang="ru-RU" b="1" i="1" dirty="0" smtClean="0"/>
              <a:t>подгруппы.</a:t>
            </a:r>
          </a:p>
          <a:p>
            <a:r>
              <a:rPr lang="ru-RU" b="1" i="1" dirty="0" smtClean="0"/>
              <a:t>5. Максимальная валентность элемента равна номеру периода, в котором расположен элемент.</a:t>
            </a:r>
          </a:p>
          <a:p>
            <a:r>
              <a:rPr lang="ru-RU" b="1" i="1" dirty="0" smtClean="0"/>
              <a:t>6. Металлические свойства элементов увеличиваются слева направо.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548680"/>
            <a:ext cx="2611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КОНКУРС № 3</a:t>
            </a:r>
            <a:endParaRPr lang="ru-RU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36200"/>
            <a:ext cx="8229600" cy="5189144"/>
          </a:xfrm>
        </p:spPr>
        <p:txBody>
          <a:bodyPr>
            <a:normAutofit/>
          </a:bodyPr>
          <a:lstStyle/>
          <a:p>
            <a:r>
              <a:rPr lang="ru-RU" sz="3200" b="1" i="1" dirty="0" smtClean="0"/>
              <a:t>элемент III группы, главной подгруппы, II периода ;</a:t>
            </a:r>
          </a:p>
          <a:p>
            <a:r>
              <a:rPr lang="ru-RU" sz="3200" b="1" i="1" dirty="0" smtClean="0"/>
              <a:t> самый активный металл III периода;</a:t>
            </a:r>
          </a:p>
          <a:p>
            <a:r>
              <a:rPr lang="ru-RU" sz="3200" b="1" i="1" dirty="0" smtClean="0"/>
              <a:t> самый активный неметалл ;</a:t>
            </a:r>
          </a:p>
          <a:p>
            <a:r>
              <a:rPr lang="ru-RU" sz="3200" b="1" i="1" dirty="0" smtClean="0"/>
              <a:t> высшая валентность элемента №15;</a:t>
            </a:r>
          </a:p>
          <a:p>
            <a:r>
              <a:rPr lang="ru-RU" sz="3200" b="1" i="1" dirty="0" smtClean="0"/>
              <a:t> у какого элемента лучше выражены металлические свойства №19 или №20;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548680"/>
            <a:ext cx="2619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КОНКУРС № 4</a:t>
            </a:r>
            <a:endParaRPr lang="ru-RU" sz="2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59</TotalTime>
  <Words>176</Words>
  <Application>Microsoft Office PowerPoint</Application>
  <PresentationFormat>Экран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КМ</dc:creator>
  <cp:lastModifiedBy>Марина</cp:lastModifiedBy>
  <cp:revision>5</cp:revision>
  <dcterms:created xsi:type="dcterms:W3CDTF">2010-09-22T16:39:39Z</dcterms:created>
  <dcterms:modified xsi:type="dcterms:W3CDTF">2016-11-30T17:31:40Z</dcterms:modified>
</cp:coreProperties>
</file>