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32240C-644E-4282-977F-69C48DE69A6C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6197AB-9655-40E0-BD94-24A1573895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052736"/>
            <a:ext cx="8352928" cy="25922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КОНКУРС ЗНАТОКОВ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ПЕРИОДИЧЕСКОЙ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СИСТЕМЫ 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03809"/>
              </p:ext>
            </p:extLst>
          </p:nvPr>
        </p:nvGraphicFramePr>
        <p:xfrm>
          <a:off x="3203850" y="836713"/>
          <a:ext cx="5400600" cy="41372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5523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br>
                        <a:rPr lang="ru-RU" sz="2400" b="1" dirty="0" smtClean="0"/>
                      </a:b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3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23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5523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3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5523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48680"/>
            <a:ext cx="2686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КОНКУРС  №</a:t>
            </a:r>
            <a:r>
              <a:rPr lang="ru-RU" sz="2800" b="1" dirty="0" smtClean="0"/>
              <a:t> 1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r>
              <a:rPr lang="uk-UA" b="1" i="1" u="sng" dirty="0" smtClean="0"/>
              <a:t>І команда.</a:t>
            </a:r>
          </a:p>
          <a:p>
            <a:pPr>
              <a:buNone/>
            </a:pPr>
            <a:r>
              <a:rPr lang="ru-RU" b="1" i="1" dirty="0" smtClean="0"/>
              <a:t>Элемент расположен в VII группе Периодической системы. Относительная молекулярная масса его высшего оксида 183. Найти элемент.</a:t>
            </a:r>
          </a:p>
          <a:p>
            <a:r>
              <a:rPr lang="uk-UA" b="1" i="1" dirty="0" smtClean="0"/>
              <a:t> </a:t>
            </a:r>
            <a:r>
              <a:rPr lang="uk-UA" b="1" i="1" u="sng" dirty="0" smtClean="0"/>
              <a:t>ІІ команда.</a:t>
            </a:r>
          </a:p>
          <a:p>
            <a:pPr>
              <a:buNone/>
            </a:pPr>
            <a:r>
              <a:rPr lang="ru-RU" b="1" i="1" dirty="0" smtClean="0"/>
              <a:t>Элемент образует летучее водородное соединение, относительная молекулярная масса которого равна 81. Элемент расположен в VI группе. Определите элемент.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620688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КОНКУРС № 2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5218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1. Периодический закон был открыт в 1890</a:t>
            </a:r>
            <a:r>
              <a:rPr lang="ru-RU" b="1" i="1" u="sng" dirty="0" smtClean="0"/>
              <a:t> </a:t>
            </a:r>
            <a:r>
              <a:rPr lang="ru-RU" b="1" i="1" dirty="0" smtClean="0"/>
              <a:t>году.</a:t>
            </a:r>
          </a:p>
          <a:p>
            <a:r>
              <a:rPr lang="ru-RU" b="1" i="1" dirty="0" smtClean="0"/>
              <a:t>2. В периодической системе 7 периодов.</a:t>
            </a:r>
          </a:p>
          <a:p>
            <a:r>
              <a:rPr lang="ru-RU" b="1" i="1" dirty="0" smtClean="0"/>
              <a:t>3. У изотопов одного элемента одинаковая атомная масса.</a:t>
            </a:r>
          </a:p>
          <a:p>
            <a:r>
              <a:rPr lang="ru-RU" b="1" i="1" dirty="0" smtClean="0"/>
              <a:t>4. Каждая группа делится на главную и неглавную</a:t>
            </a:r>
            <a:r>
              <a:rPr lang="ru-RU" b="1" i="1" u="sng" dirty="0" smtClean="0"/>
              <a:t> </a:t>
            </a:r>
            <a:r>
              <a:rPr lang="ru-RU" b="1" i="1" dirty="0" smtClean="0"/>
              <a:t>подгруппы.</a:t>
            </a:r>
          </a:p>
          <a:p>
            <a:r>
              <a:rPr lang="ru-RU" b="1" i="1" dirty="0" smtClean="0"/>
              <a:t>5. Максимальная валентность элемента равна номеру периода, в котором расположен элемент.</a:t>
            </a:r>
          </a:p>
          <a:p>
            <a:r>
              <a:rPr lang="ru-RU" b="1" i="1" dirty="0" smtClean="0"/>
              <a:t>6. Металлические свойства элементов увеличиваются слева направо.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48680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КОНКУРС № 3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36200"/>
            <a:ext cx="8229600" cy="5189144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элемент III группы, главной подгруппы, II периода ;</a:t>
            </a:r>
          </a:p>
          <a:p>
            <a:r>
              <a:rPr lang="ru-RU" sz="3200" b="1" i="1" dirty="0" smtClean="0"/>
              <a:t> самый активный металл III периода;</a:t>
            </a:r>
          </a:p>
          <a:p>
            <a:r>
              <a:rPr lang="ru-RU" sz="3200" b="1" i="1" dirty="0" smtClean="0"/>
              <a:t> самый активный неметалл ;</a:t>
            </a:r>
          </a:p>
          <a:p>
            <a:r>
              <a:rPr lang="ru-RU" sz="3200" b="1" i="1" dirty="0" smtClean="0"/>
              <a:t> высшая валентность элемента №15;</a:t>
            </a:r>
          </a:p>
          <a:p>
            <a:r>
              <a:rPr lang="ru-RU" sz="3200" b="1" i="1" dirty="0" smtClean="0"/>
              <a:t> у какого элемента лучше выражены металлические свойства №19 или №20;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48680"/>
            <a:ext cx="261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КОНКУРС № 4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176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Марина</cp:lastModifiedBy>
  <cp:revision>5</cp:revision>
  <dcterms:created xsi:type="dcterms:W3CDTF">2010-09-22T16:39:39Z</dcterms:created>
  <dcterms:modified xsi:type="dcterms:W3CDTF">2016-11-30T17:31:40Z</dcterms:modified>
</cp:coreProperties>
</file>